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9" r:id="rId3"/>
    <p:sldId id="258" r:id="rId4"/>
    <p:sldId id="257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31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78" y="8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D3234-040A-401E-B06A-F2EA9DCE38B0}" type="datetimeFigureOut">
              <a:rPr lang="ko-KR" altLang="en-US" smtClean="0"/>
              <a:t>2025-02-23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FB362A-4FCB-43F8-BB4B-D3ADC4624E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41469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D3234-040A-401E-B06A-F2EA9DCE38B0}" type="datetimeFigureOut">
              <a:rPr lang="ko-KR" altLang="en-US" smtClean="0"/>
              <a:t>2025-02-23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FB362A-4FCB-43F8-BB4B-D3ADC4624E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1774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D3234-040A-401E-B06A-F2EA9DCE38B0}" type="datetimeFigureOut">
              <a:rPr lang="ko-KR" altLang="en-US" smtClean="0"/>
              <a:t>2025-02-23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FB362A-4FCB-43F8-BB4B-D3ADC4624E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54326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D3234-040A-401E-B06A-F2EA9DCE38B0}" type="datetimeFigureOut">
              <a:rPr lang="ko-KR" altLang="en-US" smtClean="0"/>
              <a:t>2025-02-23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FB362A-4FCB-43F8-BB4B-D3ADC4624E17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589155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D3234-040A-401E-B06A-F2EA9DCE38B0}" type="datetimeFigureOut">
              <a:rPr lang="ko-KR" altLang="en-US" smtClean="0"/>
              <a:t>2025-02-23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FB362A-4FCB-43F8-BB4B-D3ADC4624E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10802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D3234-040A-401E-B06A-F2EA9DCE38B0}" type="datetimeFigureOut">
              <a:rPr lang="ko-KR" altLang="en-US" smtClean="0"/>
              <a:t>2025-02-23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FB362A-4FCB-43F8-BB4B-D3ADC4624E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7324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그림 열 3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D3234-040A-401E-B06A-F2EA9DCE38B0}" type="datetimeFigureOut">
              <a:rPr lang="ko-KR" altLang="en-US" smtClean="0"/>
              <a:t>2025-02-23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FB362A-4FCB-43F8-BB4B-D3ADC4624E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659210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D3234-040A-401E-B06A-F2EA9DCE38B0}" type="datetimeFigureOut">
              <a:rPr lang="ko-KR" altLang="en-US" smtClean="0"/>
              <a:t>2025-02-23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FB362A-4FCB-43F8-BB4B-D3ADC4624E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046362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D3234-040A-401E-B06A-F2EA9DCE38B0}" type="datetimeFigureOut">
              <a:rPr lang="ko-KR" altLang="en-US" smtClean="0"/>
              <a:t>2025-02-23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FB362A-4FCB-43F8-BB4B-D3ADC4624E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308720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feld 4"/>
          <p:cNvSpPr txBox="1"/>
          <p:nvPr userDrawn="1"/>
        </p:nvSpPr>
        <p:spPr>
          <a:xfrm rot="16200000">
            <a:off x="-588439" y="3192012"/>
            <a:ext cx="1671637" cy="473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2267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40" b="1" i="0" u="none" strike="noStrike" kern="1200" cap="none" spc="0" normalizeH="0" baseline="0" noProof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I N N O S O F T   C o .</a:t>
            </a:r>
          </a:p>
        </p:txBody>
      </p:sp>
      <p:sp>
        <p:nvSpPr>
          <p:cNvPr id="7" name="Textfeld 34"/>
          <p:cNvSpPr txBox="1"/>
          <p:nvPr userDrawn="1"/>
        </p:nvSpPr>
        <p:spPr>
          <a:xfrm rot="16200000">
            <a:off x="11394687" y="3306500"/>
            <a:ext cx="1062655" cy="2450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2267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992" b="0" i="0" u="none" strike="noStrike" kern="1200" cap="none" spc="0" normalizeH="0" baseline="0" noProof="0">
                <a:ln>
                  <a:noFill/>
                </a:ln>
                <a:solidFill>
                  <a:srgbClr val="A5A5A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www.innosoft.kr</a:t>
            </a:r>
          </a:p>
        </p:txBody>
      </p:sp>
      <p:grpSp>
        <p:nvGrpSpPr>
          <p:cNvPr id="8" name="Group 32"/>
          <p:cNvGrpSpPr/>
          <p:nvPr userDrawn="1"/>
        </p:nvGrpSpPr>
        <p:grpSpPr>
          <a:xfrm>
            <a:off x="223817" y="420355"/>
            <a:ext cx="51286" cy="575008"/>
            <a:chOff x="12114979" y="5997119"/>
            <a:chExt cx="153221" cy="1718310"/>
          </a:xfrm>
          <a:solidFill>
            <a:schemeClr val="accent3"/>
          </a:solidFill>
        </p:grpSpPr>
        <p:sp>
          <p:nvSpPr>
            <p:cNvPr id="9" name="Oval 28"/>
            <p:cNvSpPr/>
            <p:nvPr/>
          </p:nvSpPr>
          <p:spPr>
            <a:xfrm>
              <a:off x="12114979" y="5997119"/>
              <a:ext cx="153221" cy="15322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2267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893" b="0" i="0" u="none" strike="noStrike" kern="1200" cap="none" spc="0" normalizeH="0" baseline="0" noProof="0">
                <a:ln>
                  <a:noFill/>
                </a:ln>
                <a:solidFill>
                  <a:srgbClr val="A5A5A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Oval 29"/>
            <p:cNvSpPr/>
            <p:nvPr/>
          </p:nvSpPr>
          <p:spPr>
            <a:xfrm>
              <a:off x="12114979" y="6522382"/>
              <a:ext cx="153221" cy="15322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2267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893" b="0" i="0" u="none" strike="noStrike" kern="1200" cap="none" spc="0" normalizeH="0" baseline="0" noProof="0">
                <a:ln>
                  <a:noFill/>
                </a:ln>
                <a:solidFill>
                  <a:srgbClr val="A5A5A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Oval 30"/>
            <p:cNvSpPr/>
            <p:nvPr/>
          </p:nvSpPr>
          <p:spPr>
            <a:xfrm>
              <a:off x="12114979" y="7042295"/>
              <a:ext cx="153221" cy="15322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2267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893" b="0" i="0" u="none" strike="noStrike" kern="1200" cap="none" spc="0" normalizeH="0" baseline="0" noProof="0">
                <a:ln>
                  <a:noFill/>
                </a:ln>
                <a:solidFill>
                  <a:srgbClr val="A5A5A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Oval 31"/>
            <p:cNvSpPr/>
            <p:nvPr/>
          </p:nvSpPr>
          <p:spPr>
            <a:xfrm>
              <a:off x="12114979" y="7562208"/>
              <a:ext cx="153221" cy="15322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2267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893" b="0" i="0" u="none" strike="noStrike" kern="1200" cap="none" spc="0" normalizeH="0" baseline="0" noProof="0">
                <a:ln>
                  <a:noFill/>
                </a:ln>
                <a:solidFill>
                  <a:srgbClr val="A5A5A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3" name="Textfeld 12"/>
          <p:cNvSpPr txBox="1"/>
          <p:nvPr userDrawn="1"/>
        </p:nvSpPr>
        <p:spPr>
          <a:xfrm rot="16200000">
            <a:off x="-267137" y="5846255"/>
            <a:ext cx="981575" cy="260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2267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91" b="0" i="0" u="none" strike="noStrike" kern="1200" cap="none" spc="0" normalizeH="0" baseline="0" noProof="0">
                <a:ln>
                  <a:noFill/>
                </a:ln>
                <a:solidFill>
                  <a:srgbClr val="A5A5A5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Calibri Light"/>
              </a:rPr>
              <a:t>P.</a:t>
            </a:r>
            <a:fld id="{260E2A6B-A809-4840-BF14-8648BC0BDF87}" type="slidenum">
              <a:rPr kumimoji="0" lang="id-ID" sz="1091" b="0" i="0" u="none" strike="noStrike" kern="1200" cap="none" spc="0" normalizeH="0" baseline="0" noProof="0" smtClean="0">
                <a:ln>
                  <a:noFill/>
                </a:ln>
                <a:solidFill>
                  <a:srgbClr val="A5A5A5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Calibri Light"/>
              </a:rPr>
              <a:pPr marL="0" marR="0" lvl="0" indent="0" algn="l" defTabSz="2267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de-DE" sz="1091" b="0" i="0" u="none" strike="noStrike" kern="1200" cap="none" spc="0" normalizeH="0" baseline="0" noProof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sp>
        <p:nvSpPr>
          <p:cNvPr id="3" name="직사각형 2"/>
          <p:cNvSpPr/>
          <p:nvPr userDrawn="1"/>
        </p:nvSpPr>
        <p:spPr>
          <a:xfrm>
            <a:off x="145961" y="4369582"/>
            <a:ext cx="175607" cy="174173"/>
          </a:xfrm>
          <a:prstGeom prst="rect">
            <a:avLst/>
          </a:prstGeom>
          <a:solidFill>
            <a:srgbClr val="7AB8D8"/>
          </a:solidFill>
          <a:ln>
            <a:solidFill>
              <a:srgbClr val="7AB8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2"/>
          </a:p>
        </p:txBody>
      </p:sp>
      <p:pic>
        <p:nvPicPr>
          <p:cNvPr id="14" name="그림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567484" y="6067471"/>
            <a:ext cx="775140" cy="240193"/>
          </a:xfrm>
          <a:prstGeom prst="rect">
            <a:avLst/>
          </a:prstGeom>
        </p:spPr>
      </p:pic>
      <p:sp>
        <p:nvSpPr>
          <p:cNvPr id="15" name="제목 15"/>
          <p:cNvSpPr>
            <a:spLocks noGrp="1"/>
          </p:cNvSpPr>
          <p:nvPr>
            <p:ph type="title"/>
          </p:nvPr>
        </p:nvSpPr>
        <p:spPr>
          <a:xfrm>
            <a:off x="489383" y="17342"/>
            <a:ext cx="7788111" cy="403013"/>
          </a:xfrm>
          <a:prstGeom prst="rect">
            <a:avLst/>
          </a:prstGeom>
        </p:spPr>
        <p:txBody>
          <a:bodyPr anchor="b"/>
          <a:lstStyle>
            <a:lvl1pPr>
              <a:defRPr sz="2005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함초롬바탕" panose="02030604000101010101" pitchFamily="18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16" name="텍스트 개체 틀 18"/>
          <p:cNvSpPr>
            <a:spLocks noGrp="1"/>
          </p:cNvSpPr>
          <p:nvPr>
            <p:ph type="body" sz="quarter" idx="10"/>
          </p:nvPr>
        </p:nvSpPr>
        <p:spPr>
          <a:xfrm>
            <a:off x="8277494" y="17342"/>
            <a:ext cx="3797656" cy="403012"/>
          </a:xfrm>
          <a:prstGeom prst="rect">
            <a:avLst/>
          </a:prstGeom>
        </p:spPr>
        <p:txBody>
          <a:bodyPr anchor="b"/>
          <a:lstStyle>
            <a:lvl1pPr algn="r">
              <a:defRPr sz="1805"/>
            </a:lvl1pPr>
          </a:lstStyle>
          <a:p>
            <a:pPr lvl="0"/>
            <a:r>
              <a:rPr lang="ko-KR" altLang="en-US"/>
              <a:t>마스터 텍스트</a:t>
            </a:r>
          </a:p>
        </p:txBody>
      </p:sp>
    </p:spTree>
    <p:extLst>
      <p:ext uri="{BB962C8B-B14F-4D97-AF65-F5344CB8AC3E}">
        <p14:creationId xmlns:p14="http://schemas.microsoft.com/office/powerpoint/2010/main" val="2103553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3" grpId="0"/>
    </p:bldLst>
  </p:timing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78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D3234-040A-401E-B06A-F2EA9DCE38B0}" type="datetimeFigureOut">
              <a:rPr lang="ko-KR" altLang="en-US" smtClean="0"/>
              <a:t>2025-02-23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FB362A-4FCB-43F8-BB4B-D3ADC4624E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81553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D3234-040A-401E-B06A-F2EA9DCE38B0}" type="datetimeFigureOut">
              <a:rPr lang="ko-KR" altLang="en-US" smtClean="0"/>
              <a:t>2025-02-23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FB362A-4FCB-43F8-BB4B-D3ADC4624E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71195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D3234-040A-401E-B06A-F2EA9DCE38B0}" type="datetimeFigureOut">
              <a:rPr lang="ko-KR" altLang="en-US" smtClean="0"/>
              <a:t>2025-02-23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FB362A-4FCB-43F8-BB4B-D3ADC4624E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56793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D3234-040A-401E-B06A-F2EA9DCE38B0}" type="datetimeFigureOut">
              <a:rPr lang="ko-KR" altLang="en-US" smtClean="0"/>
              <a:t>2025-02-23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FB362A-4FCB-43F8-BB4B-D3ADC4624E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59482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D3234-040A-401E-B06A-F2EA9DCE38B0}" type="datetimeFigureOut">
              <a:rPr lang="ko-KR" altLang="en-US" smtClean="0"/>
              <a:t>2025-02-23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FB362A-4FCB-43F8-BB4B-D3ADC4624E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11202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D3234-040A-401E-B06A-F2EA9DCE38B0}" type="datetimeFigureOut">
              <a:rPr lang="ko-KR" altLang="en-US" smtClean="0"/>
              <a:t>2025-02-23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FB362A-4FCB-43F8-BB4B-D3ADC4624E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36758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D3234-040A-401E-B06A-F2EA9DCE38B0}" type="datetimeFigureOut">
              <a:rPr lang="ko-KR" altLang="en-US" smtClean="0"/>
              <a:t>2025-02-23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FB362A-4FCB-43F8-BB4B-D3ADC4624E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68792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D3234-040A-401E-B06A-F2EA9DCE38B0}" type="datetimeFigureOut">
              <a:rPr lang="ko-KR" altLang="en-US" smtClean="0"/>
              <a:t>2025-02-23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FB362A-4FCB-43F8-BB4B-D3ADC4624E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6030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ED3234-040A-401E-B06A-F2EA9DCE38B0}" type="datetimeFigureOut">
              <a:rPr lang="ko-KR" altLang="en-US" smtClean="0"/>
              <a:t>2025-02-23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FB362A-4FCB-43F8-BB4B-D3ADC4624E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371361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</p:sldLayoutIdLst>
  <p:txStyles>
    <p:titleStyle>
      <a:lvl1pPr algn="ctr" defTabSz="914400" rtl="0" eaLnBrk="1" latinLnBrk="1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hyperlink" Target="mailto:booxboox@naver.com" TargetMode="Externa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mailto:booxboox@naver.com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6DE783-6EFD-7ED5-7FFF-85FA531236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_INNO.dll</a:t>
            </a:r>
            <a:r>
              <a:rPr lang="ko-KR" altLang="en-US" dirty="0"/>
              <a:t> 라이선스</a:t>
            </a:r>
            <a:br>
              <a:rPr lang="en-US" altLang="ko-KR" dirty="0"/>
            </a:br>
            <a:r>
              <a:rPr lang="ko-KR" altLang="en-US" dirty="0"/>
              <a:t>매뉴얼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4F12440-97A1-81B3-BE29-B02C30F6C13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BOOX, Inc. | </a:t>
            </a:r>
            <a:r>
              <a:rPr lang="en-US" altLang="ko-KR" dirty="0" err="1"/>
              <a:t>Innosoft</a:t>
            </a:r>
            <a:r>
              <a:rPr lang="en-US" altLang="ko-KR" dirty="0"/>
              <a:t>, Co.</a:t>
            </a:r>
          </a:p>
          <a:p>
            <a:r>
              <a:rPr lang="ko-KR" altLang="en-US" dirty="0"/>
              <a:t>양승민 대표이사</a:t>
            </a:r>
            <a:endParaRPr lang="en-US" altLang="ko-KR" dirty="0"/>
          </a:p>
          <a:p>
            <a:r>
              <a:rPr lang="en-US" altLang="ko-KR" dirty="0"/>
              <a:t>Ver.250223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932691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feld 33"/>
          <p:cNvSpPr txBox="1"/>
          <p:nvPr/>
        </p:nvSpPr>
        <p:spPr>
          <a:xfrm>
            <a:off x="2545549" y="1671755"/>
            <a:ext cx="2757035" cy="1618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960" b="1">
                <a:latin typeface="Century Gothic" panose="020B0502020202020204" pitchFamily="34" charset="0"/>
              </a:rPr>
              <a:t>.THE</a:t>
            </a:r>
          </a:p>
          <a:p>
            <a:r>
              <a:rPr lang="en-US" sz="4960" b="1">
                <a:latin typeface="Century Gothic" panose="020B0502020202020204" pitchFamily="34" charset="0"/>
              </a:rPr>
              <a:t>END.</a:t>
            </a:r>
            <a:endParaRPr lang="de-DE" sz="4960" b="1">
              <a:latin typeface="Century Gothic" panose="020B0502020202020204" pitchFamily="34" charset="0"/>
            </a:endParaRPr>
          </a:p>
        </p:txBody>
      </p:sp>
      <p:sp>
        <p:nvSpPr>
          <p:cNvPr id="27" name="Textfeld 27"/>
          <p:cNvSpPr txBox="1"/>
          <p:nvPr/>
        </p:nvSpPr>
        <p:spPr>
          <a:xfrm>
            <a:off x="5422809" y="4114490"/>
            <a:ext cx="3767770" cy="14428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92" dirty="0">
                <a:latin typeface="Calibri Light" panose="020F0302020204030204" pitchFamily="34" charset="0"/>
              </a:rPr>
              <a:t>감사합니다</a:t>
            </a:r>
            <a:r>
              <a:rPr lang="en-US" altLang="ko-KR" sz="992" dirty="0">
                <a:latin typeface="Calibri Light" panose="020F0302020204030204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992" dirty="0">
                <a:latin typeface="Calibri Light" panose="020F0302020204030204" pitchFamily="34" charset="0"/>
              </a:rPr>
              <a:t>문의사항은 언제든 편안하게 연락 주십시오</a:t>
            </a:r>
            <a:r>
              <a:rPr lang="en-US" altLang="ko-KR" sz="992" dirty="0">
                <a:latin typeface="Calibri Light" panose="020F0302020204030204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992" dirty="0">
                <a:latin typeface="Calibri Light" panose="020F0302020204030204" pitchFamily="34" charset="0"/>
              </a:rPr>
              <a:t>행복한 하루 </a:t>
            </a:r>
            <a:r>
              <a:rPr lang="ko-KR" altLang="en-US" sz="992" dirty="0" err="1">
                <a:latin typeface="Calibri Light" panose="020F0302020204030204" pitchFamily="34" charset="0"/>
              </a:rPr>
              <a:t>되시길</a:t>
            </a:r>
            <a:r>
              <a:rPr lang="ko-KR" altLang="en-US" sz="992" dirty="0">
                <a:latin typeface="Calibri Light" panose="020F0302020204030204" pitchFamily="34" charset="0"/>
              </a:rPr>
              <a:t> 바랍니다</a:t>
            </a:r>
            <a:r>
              <a:rPr lang="en-US" altLang="ko-KR" sz="992" dirty="0">
                <a:latin typeface="Calibri Light" panose="020F0302020204030204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992" dirty="0">
              <a:latin typeface="Calibri Light" panose="020F03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ko-KR" altLang="en-US" sz="992" dirty="0">
                <a:latin typeface="Calibri Light" panose="020F0302020204030204" pitchFamily="34" charset="0"/>
              </a:rPr>
              <a:t>주식회사 </a:t>
            </a:r>
            <a:r>
              <a:rPr lang="ko-KR" altLang="en-US" sz="992" dirty="0" err="1">
                <a:latin typeface="Calibri Light" panose="020F0302020204030204" pitchFamily="34" charset="0"/>
              </a:rPr>
              <a:t>북스</a:t>
            </a:r>
            <a:r>
              <a:rPr lang="ko-KR" altLang="en-US" sz="992" dirty="0">
                <a:latin typeface="Calibri Light" panose="020F0302020204030204" pitchFamily="34" charset="0"/>
              </a:rPr>
              <a:t> </a:t>
            </a:r>
            <a:r>
              <a:rPr lang="en-US" altLang="ko-KR" sz="992" dirty="0">
                <a:latin typeface="Calibri Light" panose="020F0302020204030204" pitchFamily="34" charset="0"/>
              </a:rPr>
              <a:t>BOOX Inc.</a:t>
            </a:r>
            <a:r>
              <a:rPr lang="ko-KR" altLang="en-US" sz="992" dirty="0">
                <a:latin typeface="Calibri Light" panose="020F0302020204030204" pitchFamily="34" charset="0"/>
              </a:rPr>
              <a:t> 대표이사 양승민 드림</a:t>
            </a:r>
            <a:endParaRPr lang="de-DE" altLang="ko-KR" sz="992" dirty="0">
              <a:latin typeface="Calibri Light" panose="020F03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de-DE" altLang="ko-KR" sz="992" dirty="0">
                <a:latin typeface="Calibri Light" panose="020F0302020204030204" pitchFamily="34" charset="0"/>
              </a:rPr>
              <a:t>(</a:t>
            </a:r>
            <a:r>
              <a:rPr lang="de-DE" altLang="ko-KR" sz="992" dirty="0">
                <a:solidFill>
                  <a:schemeClr val="accent4">
                    <a:lumMod val="60000"/>
                    <a:lumOff val="40000"/>
                  </a:schemeClr>
                </a:solidFill>
                <a:latin typeface="Calibri Light" panose="020F0302020204030204" pitchFamily="34" charset="0"/>
                <a:hlinkClick r:id="rId2"/>
              </a:rPr>
              <a:t>booxboox@naver.com</a:t>
            </a:r>
            <a:r>
              <a:rPr lang="de-DE" altLang="ko-KR" sz="992" dirty="0">
                <a:latin typeface="Calibri Light" panose="020F0302020204030204" pitchFamily="34" charset="0"/>
              </a:rPr>
              <a:t>, 010-3292-3892, Kakao: snakepotato)</a:t>
            </a:r>
            <a:endParaRPr lang="en-US" altLang="ko-KR" sz="992" dirty="0">
              <a:latin typeface="Calibri Light" panose="020F0302020204030204" pitchFamily="34" charset="0"/>
            </a:endParaRPr>
          </a:p>
        </p:txBody>
      </p:sp>
      <p:sp>
        <p:nvSpPr>
          <p:cNvPr id="29" name="Textfeld 29"/>
          <p:cNvSpPr txBox="1"/>
          <p:nvPr/>
        </p:nvSpPr>
        <p:spPr>
          <a:xfrm>
            <a:off x="5393546" y="3080787"/>
            <a:ext cx="4960963" cy="473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80" dirty="0">
                <a:latin typeface="Century Gothic" panose="020B0502020202020204" pitchFamily="34" charset="0"/>
              </a:rPr>
              <a:t>Hoc quoque </a:t>
            </a:r>
            <a:r>
              <a:rPr lang="en-US" sz="2480" dirty="0" err="1">
                <a:latin typeface="Century Gothic" panose="020B0502020202020204" pitchFamily="34" charset="0"/>
              </a:rPr>
              <a:t>transibit</a:t>
            </a:r>
            <a:endParaRPr lang="de-DE" sz="2480" b="1" dirty="0">
              <a:latin typeface="Century Gothic" panose="020B0502020202020204" pitchFamily="34" charset="0"/>
            </a:endParaRPr>
          </a:p>
        </p:txBody>
      </p:sp>
      <p:sp>
        <p:nvSpPr>
          <p:cNvPr id="30" name="Textfeld 32"/>
          <p:cNvSpPr txBox="1"/>
          <p:nvPr/>
        </p:nvSpPr>
        <p:spPr>
          <a:xfrm>
            <a:off x="5422809" y="3624524"/>
            <a:ext cx="3817682" cy="2450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92" b="1"/>
              <a:t>THIS, TOO, SHALL PASS AWAY. </a:t>
            </a:r>
            <a:r>
              <a:rPr lang="ko-KR" altLang="en-US" sz="992" b="1"/>
              <a:t>이 또한 지나가리라</a:t>
            </a:r>
            <a:r>
              <a:rPr lang="en-US" altLang="ko-KR" sz="992" b="1"/>
              <a:t>.</a:t>
            </a:r>
            <a:endParaRPr lang="de-DE" sz="992" b="1"/>
          </a:p>
        </p:txBody>
      </p:sp>
      <p:pic>
        <p:nvPicPr>
          <p:cNvPr id="6" name="내용 개체 틀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44520" y="3386140"/>
            <a:ext cx="2660650" cy="1729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99894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7" grpId="0"/>
      <p:bldP spid="29" grpId="0"/>
      <p:bldP spid="3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886696-6EE5-915C-42FC-732E3EAE96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A4530D8-2ACC-E02F-9BA3-8426CF8E3A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96064"/>
            <a:ext cx="4925030" cy="3695136"/>
          </a:xfrm>
        </p:spPr>
        <p:txBody>
          <a:bodyPr/>
          <a:lstStyle/>
          <a:p>
            <a:r>
              <a:rPr lang="ko-KR" altLang="en-US" dirty="0"/>
              <a:t>라이선스 요청 방법</a:t>
            </a:r>
            <a:endParaRPr lang="en-US" altLang="ko-KR" dirty="0"/>
          </a:p>
          <a:p>
            <a:r>
              <a:rPr lang="ko-KR" altLang="en-US" dirty="0"/>
              <a:t>라이선스 등록 방법</a:t>
            </a:r>
            <a:endParaRPr lang="en-US" altLang="ko-KR" dirty="0"/>
          </a:p>
          <a:p>
            <a:r>
              <a:rPr lang="ko-KR" altLang="en-US" dirty="0"/>
              <a:t>무료</a:t>
            </a:r>
            <a:r>
              <a:rPr lang="en-US" altLang="ko-KR" dirty="0"/>
              <a:t>/</a:t>
            </a:r>
            <a:r>
              <a:rPr lang="ko-KR" altLang="en-US" dirty="0"/>
              <a:t>유료</a:t>
            </a:r>
            <a:r>
              <a:rPr lang="en-US" altLang="ko-KR" dirty="0"/>
              <a:t>/</a:t>
            </a:r>
            <a:r>
              <a:rPr lang="ko-KR" altLang="en-US" dirty="0"/>
              <a:t>트라이얼</a:t>
            </a:r>
          </a:p>
        </p:txBody>
      </p:sp>
    </p:spTree>
    <p:extLst>
      <p:ext uri="{BB962C8B-B14F-4D97-AF65-F5344CB8AC3E}">
        <p14:creationId xmlns:p14="http://schemas.microsoft.com/office/powerpoint/2010/main" val="15388576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D81403B0-EF1C-B0BE-752C-A8EABD7A5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라이선스 요청 방법</a:t>
            </a:r>
          </a:p>
        </p:txBody>
      </p:sp>
      <p:pic>
        <p:nvPicPr>
          <p:cNvPr id="8" name="그림 개체 틀 7" descr="실내, 노트북, 책, 책장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26A2AB85-314D-129F-2B2F-50036600227C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698" b="33698"/>
          <a:stretch>
            <a:fillRect/>
          </a:stretch>
        </p:blipFill>
        <p:spPr/>
      </p:pic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57A60A0D-9AC7-7C6B-21E0-E48E6004212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ko-KR" altLang="en-US" dirty="0"/>
              <a:t>라이선스 등록이 필요한 </a:t>
            </a:r>
            <a:r>
              <a:rPr lang="en-US" altLang="ko-KR" dirty="0"/>
              <a:t>PC</a:t>
            </a:r>
            <a:r>
              <a:rPr lang="ko-KR" altLang="en-US" dirty="0"/>
              <a:t>에서 수행합니다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373968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067660-8D77-049A-3C62-32B786E31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라이선스 요청 방법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5FEC0AF-02AC-E876-6CC7-44A92E669E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96064"/>
            <a:ext cx="4630971" cy="3695136"/>
          </a:xfrm>
        </p:spPr>
        <p:txBody>
          <a:bodyPr>
            <a:normAutofit fontScale="92500" lnSpcReduction="20000"/>
          </a:bodyPr>
          <a:lstStyle/>
          <a:p>
            <a:pPr marL="457200" indent="-457200">
              <a:buFont typeface="+mj-ea"/>
              <a:buAutoNum type="circleNumDbPlain"/>
            </a:pPr>
            <a:r>
              <a:rPr lang="ko-KR" altLang="en-US" dirty="0"/>
              <a:t>라이선스 등록이 필요한 </a:t>
            </a:r>
            <a:r>
              <a:rPr lang="en-US" altLang="ko-KR" dirty="0"/>
              <a:t>PC</a:t>
            </a:r>
            <a:r>
              <a:rPr lang="ko-KR" altLang="en-US" dirty="0"/>
              <a:t>에서 다음을 수행합니다</a:t>
            </a:r>
            <a:r>
              <a:rPr lang="en-US" altLang="ko-KR" dirty="0"/>
              <a:t>.</a:t>
            </a:r>
          </a:p>
          <a:p>
            <a:pPr marL="457200" indent="-457200">
              <a:buFont typeface="+mj-ea"/>
              <a:buAutoNum type="circleNumDbPlain"/>
            </a:pPr>
            <a:r>
              <a:rPr lang="en-US" altLang="ko-KR" dirty="0"/>
              <a:t>_INNO.dll</a:t>
            </a:r>
            <a:r>
              <a:rPr lang="ko-KR" altLang="en-US" dirty="0"/>
              <a:t>을 사용하는 프로그램을 실행합니다</a:t>
            </a:r>
            <a:r>
              <a:rPr lang="en-US" altLang="ko-KR" dirty="0"/>
              <a:t>. (</a:t>
            </a:r>
            <a:r>
              <a:rPr lang="en-US" altLang="ko-KR" dirty="0" err="1"/>
              <a:t>INNOexample</a:t>
            </a:r>
            <a:r>
              <a:rPr lang="en-US" altLang="ko-KR" dirty="0"/>
              <a:t> </a:t>
            </a:r>
            <a:r>
              <a:rPr lang="ko-KR" altLang="en-US" dirty="0"/>
              <a:t>등</a:t>
            </a:r>
            <a:r>
              <a:rPr lang="en-US" altLang="ko-KR" dirty="0"/>
              <a:t>)</a:t>
            </a:r>
          </a:p>
          <a:p>
            <a:pPr marL="457200" indent="-457200">
              <a:buFont typeface="+mj-ea"/>
              <a:buAutoNum type="circleNumDbPlain"/>
            </a:pPr>
            <a:r>
              <a:rPr lang="en-US" altLang="ko-KR" dirty="0"/>
              <a:t>Ctrl + Alt + S </a:t>
            </a:r>
            <a:r>
              <a:rPr lang="ko-KR" altLang="en-US" dirty="0"/>
              <a:t>키를 누릅니다</a:t>
            </a:r>
            <a:r>
              <a:rPr lang="en-US" altLang="ko-KR" dirty="0"/>
              <a:t>.</a:t>
            </a:r>
          </a:p>
          <a:p>
            <a:pPr marL="457200" indent="-457200">
              <a:buFont typeface="+mj-ea"/>
              <a:buAutoNum type="circleNumDbPlain"/>
            </a:pPr>
            <a:r>
              <a:rPr lang="ko-KR" altLang="en-US" dirty="0"/>
              <a:t>우상단의 </a:t>
            </a:r>
            <a:r>
              <a:rPr lang="en-US" altLang="ko-KR" dirty="0"/>
              <a:t>[C]</a:t>
            </a:r>
            <a:r>
              <a:rPr lang="ko-KR" altLang="en-US" dirty="0"/>
              <a:t>를 클릭하여 클립보드에 복사합니다</a:t>
            </a:r>
            <a:r>
              <a:rPr lang="en-US" altLang="ko-KR" dirty="0"/>
              <a:t>.</a:t>
            </a:r>
          </a:p>
          <a:p>
            <a:pPr marL="457200" indent="-457200">
              <a:buFont typeface="+mj-ea"/>
              <a:buAutoNum type="circleNumDbPlain"/>
            </a:pPr>
            <a:r>
              <a:rPr lang="ko-KR" altLang="en-US" dirty="0"/>
              <a:t>이메일 내용에 붙여넣기 하여 </a:t>
            </a:r>
            <a:r>
              <a:rPr lang="en-US" altLang="ko-KR" dirty="0">
                <a:hlinkClick r:id="rId2"/>
              </a:rPr>
              <a:t>booxboox@naver.com</a:t>
            </a:r>
            <a:r>
              <a:rPr lang="en-US" altLang="ko-KR" dirty="0"/>
              <a:t> </a:t>
            </a:r>
            <a:r>
              <a:rPr lang="ko-KR" altLang="en-US" dirty="0"/>
              <a:t>로 메일을 발송합니다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C184A87A-C113-CAE9-04DA-72C2E54E6AB0}"/>
              </a:ext>
            </a:extLst>
          </p:cNvPr>
          <p:cNvGrpSpPr/>
          <p:nvPr/>
        </p:nvGrpSpPr>
        <p:grpSpPr>
          <a:xfrm>
            <a:off x="5936892" y="1935921"/>
            <a:ext cx="5846120" cy="3855279"/>
            <a:chOff x="5936892" y="1935921"/>
            <a:chExt cx="5846120" cy="3855279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9DA05560-5E51-5F5B-2698-3B9717BD39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36892" y="1935921"/>
              <a:ext cx="5846120" cy="3855279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249D37C3-DC0E-9BBA-2FFC-A7B1666C69D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69766" y="2592500"/>
              <a:ext cx="4344006" cy="2610214"/>
            </a:xfrm>
            <a:prstGeom prst="rect">
              <a:avLst/>
            </a:prstGeom>
          </p:spPr>
        </p:pic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8B330D1E-5EB2-69ED-0FB0-864C71C235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6892" y="6115031"/>
            <a:ext cx="2962688" cy="266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381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62258D-F3C0-3C67-C345-6B05AF0B20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F174DF51-72FC-C668-82F1-ADA7E7CB31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라이선스 등록 방법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D421392E-24F1-0574-72A1-FECCE3555789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altLang="ko-KR" dirty="0"/>
              <a:t>_INNO </a:t>
            </a:r>
            <a:r>
              <a:rPr lang="ko-KR" altLang="en-US" dirty="0"/>
              <a:t>라이선스를 </a:t>
            </a:r>
            <a:r>
              <a:rPr lang="en-US" altLang="ko-KR" dirty="0"/>
              <a:t>PC</a:t>
            </a:r>
            <a:r>
              <a:rPr lang="ko-KR" altLang="en-US" dirty="0"/>
              <a:t>에 적용하기</a:t>
            </a:r>
          </a:p>
        </p:txBody>
      </p:sp>
      <p:pic>
        <p:nvPicPr>
          <p:cNvPr id="9" name="그림 개체 틀 8" descr="실내, 컴퓨터, 출력 장치, 텍스트이(가) 표시된 사진">
            <a:extLst>
              <a:ext uri="{FF2B5EF4-FFF2-40B4-BE49-F238E27FC236}">
                <a16:creationId xmlns:a16="http://schemas.microsoft.com/office/drawing/2014/main" id="{09FD0082-E041-FBFE-BF2E-EF45A87E2840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698" b="3369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8273782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189692-BABF-3F5D-4CBA-F523516399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03E6D4-61A7-985A-AC07-DAF7C1FF7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라이선스 등록 방법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BBA6E69-7C3E-66F6-0E9D-DFB276DDA4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4" y="2096064"/>
            <a:ext cx="5182205" cy="3695136"/>
          </a:xfrm>
        </p:spPr>
        <p:txBody>
          <a:bodyPr>
            <a:normAutofit fontScale="92500" lnSpcReduction="20000"/>
          </a:bodyPr>
          <a:lstStyle/>
          <a:p>
            <a:pPr marL="457200" indent="-457200">
              <a:buFont typeface="+mj-ea"/>
              <a:buAutoNum type="circleNumDbPlain"/>
            </a:pPr>
            <a:r>
              <a:rPr lang="ko-KR" altLang="en-US" dirty="0"/>
              <a:t>이메일로 받은 </a:t>
            </a:r>
            <a:r>
              <a:rPr lang="en-US" altLang="ko-KR" dirty="0"/>
              <a:t>_INNO License Key</a:t>
            </a:r>
            <a:r>
              <a:rPr lang="ko-KR" altLang="en-US" dirty="0"/>
              <a:t>를 준비합니다</a:t>
            </a:r>
            <a:r>
              <a:rPr lang="en-US" altLang="ko-KR" dirty="0"/>
              <a:t>.</a:t>
            </a:r>
          </a:p>
          <a:p>
            <a:pPr marL="457200" indent="-457200">
              <a:buFont typeface="+mj-ea"/>
              <a:buAutoNum type="circleNumDbPlain"/>
            </a:pPr>
            <a:r>
              <a:rPr lang="ko-KR" altLang="en-US" dirty="0"/>
              <a:t>라이선스 등록이 필요한 </a:t>
            </a:r>
            <a:r>
              <a:rPr lang="en-US" altLang="ko-KR" dirty="0"/>
              <a:t>PC</a:t>
            </a:r>
            <a:r>
              <a:rPr lang="ko-KR" altLang="en-US" dirty="0"/>
              <a:t>에서 다음을 수행합니다</a:t>
            </a:r>
            <a:r>
              <a:rPr lang="en-US" altLang="ko-KR" dirty="0"/>
              <a:t>.</a:t>
            </a:r>
          </a:p>
          <a:p>
            <a:pPr marL="457200" indent="-457200">
              <a:buFont typeface="+mj-ea"/>
              <a:buAutoNum type="circleNumDbPlain"/>
            </a:pPr>
            <a:r>
              <a:rPr lang="en-US" altLang="ko-KR" dirty="0"/>
              <a:t>_INNO.dll</a:t>
            </a:r>
            <a:r>
              <a:rPr lang="ko-KR" altLang="en-US" dirty="0"/>
              <a:t>을 사용하는 프로그램을 실행합니다</a:t>
            </a:r>
            <a:r>
              <a:rPr lang="en-US" altLang="ko-KR" dirty="0"/>
              <a:t>. (</a:t>
            </a:r>
            <a:r>
              <a:rPr lang="en-US" altLang="ko-KR" dirty="0" err="1"/>
              <a:t>INNOexample</a:t>
            </a:r>
            <a:r>
              <a:rPr lang="en-US" altLang="ko-KR" dirty="0"/>
              <a:t> </a:t>
            </a:r>
            <a:r>
              <a:rPr lang="ko-KR" altLang="en-US" dirty="0"/>
              <a:t>등</a:t>
            </a:r>
            <a:r>
              <a:rPr lang="en-US" altLang="ko-KR" dirty="0"/>
              <a:t>)</a:t>
            </a:r>
          </a:p>
          <a:p>
            <a:pPr marL="457200" indent="-457200">
              <a:buFont typeface="+mj-ea"/>
              <a:buAutoNum type="circleNumDbPlain"/>
            </a:pPr>
            <a:r>
              <a:rPr lang="en-US" altLang="ko-KR" dirty="0"/>
              <a:t>Ctrl + Alt + R </a:t>
            </a:r>
            <a:r>
              <a:rPr lang="ko-KR" altLang="en-US" dirty="0"/>
              <a:t>키를 누릅니다</a:t>
            </a:r>
            <a:r>
              <a:rPr lang="en-US" altLang="ko-KR" dirty="0"/>
              <a:t>.</a:t>
            </a:r>
          </a:p>
          <a:p>
            <a:pPr marL="457200" indent="-457200">
              <a:buFont typeface="+mj-ea"/>
              <a:buAutoNum type="circleNumDbPlain"/>
            </a:pPr>
            <a:r>
              <a:rPr lang="ko-KR" altLang="en-US" dirty="0"/>
              <a:t>관리자 권한으로 실행 메시지박스가 나타나면 </a:t>
            </a:r>
            <a:r>
              <a:rPr lang="en-US" altLang="ko-KR" dirty="0"/>
              <a:t>[Yes]</a:t>
            </a:r>
            <a:r>
              <a:rPr lang="ko-KR" altLang="en-US" dirty="0"/>
              <a:t>를 클릭합니다</a:t>
            </a:r>
            <a:r>
              <a:rPr lang="en-US" altLang="ko-KR" dirty="0"/>
              <a:t>.</a:t>
            </a:r>
          </a:p>
          <a:p>
            <a:pPr marL="457200" indent="-457200">
              <a:buFont typeface="+mj-ea"/>
              <a:buAutoNum type="circleNumDbPlain"/>
            </a:pPr>
            <a:r>
              <a:rPr lang="ko-KR" altLang="en-US" dirty="0"/>
              <a:t>사용자 계정 화면에서 </a:t>
            </a:r>
            <a:r>
              <a:rPr lang="en-US" altLang="ko-KR" dirty="0"/>
              <a:t>[</a:t>
            </a:r>
            <a:r>
              <a:rPr lang="ko-KR" altLang="en-US" dirty="0"/>
              <a:t>예</a:t>
            </a:r>
            <a:r>
              <a:rPr lang="en-US" altLang="ko-KR" dirty="0"/>
              <a:t>]</a:t>
            </a:r>
            <a:r>
              <a:rPr lang="ko-KR" altLang="en-US" dirty="0"/>
              <a:t>를 클릭합니다</a:t>
            </a:r>
            <a:r>
              <a:rPr lang="en-US" altLang="ko-KR" dirty="0"/>
              <a:t>.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EE15E2D2-AEF9-4EEE-55AC-578C5C2E14C6}"/>
              </a:ext>
            </a:extLst>
          </p:cNvPr>
          <p:cNvGrpSpPr/>
          <p:nvPr/>
        </p:nvGrpSpPr>
        <p:grpSpPr>
          <a:xfrm>
            <a:off x="6090675" y="1935921"/>
            <a:ext cx="5846120" cy="3855279"/>
            <a:chOff x="6090675" y="1935921"/>
            <a:chExt cx="5846120" cy="3855279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F847D382-B6EF-13BD-2E85-7F44FD15E2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90675" y="1935921"/>
              <a:ext cx="5846120" cy="3855279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C281046F-526D-2E61-B794-BE1AF49943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84985" y="2911060"/>
              <a:ext cx="2857500" cy="1905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121765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A6881C-3923-3192-7151-0A3CEF5463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B68E29-EE93-976F-92FB-424F7DA17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라이선스 등록 방법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6B66C68-D350-78FE-7A43-4EBAD0614D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4" y="2096064"/>
            <a:ext cx="5182205" cy="3695136"/>
          </a:xfrm>
        </p:spPr>
        <p:txBody>
          <a:bodyPr>
            <a:normAutofit/>
          </a:bodyPr>
          <a:lstStyle/>
          <a:p>
            <a:pPr marL="457200" indent="-457200">
              <a:buFont typeface="+mj-ea"/>
              <a:buAutoNum type="circleNumDbPlain" startAt="7"/>
            </a:pPr>
            <a:r>
              <a:rPr lang="ko-KR" altLang="en-US" dirty="0"/>
              <a:t>관리자로 실행된 프로그램에서 </a:t>
            </a:r>
            <a:r>
              <a:rPr lang="en-US" altLang="ko-KR" dirty="0"/>
              <a:t>Ctrl + Alt + R </a:t>
            </a:r>
            <a:r>
              <a:rPr lang="ko-KR" altLang="en-US" dirty="0"/>
              <a:t>키를 누릅니다</a:t>
            </a:r>
            <a:r>
              <a:rPr lang="en-US" altLang="ko-KR" dirty="0"/>
              <a:t>.</a:t>
            </a:r>
          </a:p>
          <a:p>
            <a:pPr marL="457200" indent="-457200">
              <a:buFont typeface="+mj-ea"/>
              <a:buAutoNum type="circleNumDbPlain" startAt="7"/>
            </a:pPr>
            <a:r>
              <a:rPr lang="en-US" altLang="ko-KR" dirty="0"/>
              <a:t>_INNO License Key </a:t>
            </a:r>
            <a:r>
              <a:rPr lang="ko-KR" altLang="en-US" dirty="0"/>
              <a:t>정보의 내용대로</a:t>
            </a:r>
            <a:r>
              <a:rPr lang="en-US" altLang="ko-KR" dirty="0"/>
              <a:t>, Name, E-Mail, Company, Project, License Key</a:t>
            </a:r>
            <a:r>
              <a:rPr lang="ko-KR" altLang="en-US" dirty="0"/>
              <a:t>를 입력하고 </a:t>
            </a:r>
            <a:r>
              <a:rPr lang="en-US" altLang="ko-KR" dirty="0"/>
              <a:t>[OK]</a:t>
            </a:r>
            <a:r>
              <a:rPr lang="ko-KR" altLang="en-US" dirty="0"/>
              <a:t>를 클릭합니다</a:t>
            </a:r>
            <a:r>
              <a:rPr lang="en-US" altLang="ko-KR" dirty="0"/>
              <a:t>.</a:t>
            </a:r>
          </a:p>
          <a:p>
            <a:pPr marL="457200" indent="-457200">
              <a:buFont typeface="+mj-ea"/>
              <a:buAutoNum type="circleNumDbPlain" startAt="7"/>
            </a:pPr>
            <a:r>
              <a:rPr lang="en-US" altLang="ko-KR" dirty="0"/>
              <a:t>“_INNO </a:t>
            </a:r>
            <a:r>
              <a:rPr lang="ko-KR" altLang="en-US" dirty="0"/>
              <a:t>등록되었습니다</a:t>
            </a:r>
            <a:r>
              <a:rPr lang="en-US" altLang="ko-KR" dirty="0"/>
              <a:t>.” </a:t>
            </a:r>
            <a:r>
              <a:rPr lang="ko-KR" altLang="en-US" dirty="0"/>
              <a:t>메시지박스가 표시되며</a:t>
            </a:r>
            <a:r>
              <a:rPr lang="en-US" altLang="ko-KR" dirty="0"/>
              <a:t>, </a:t>
            </a:r>
            <a:r>
              <a:rPr lang="en-US" altLang="ko-KR" dirty="0" err="1"/>
              <a:t>INNOexample</a:t>
            </a:r>
            <a:r>
              <a:rPr lang="en-US" altLang="ko-KR" dirty="0"/>
              <a:t> </a:t>
            </a:r>
            <a:r>
              <a:rPr lang="ko-KR" altLang="en-US" dirty="0"/>
              <a:t>프로그램 상단에 </a:t>
            </a:r>
            <a:r>
              <a:rPr lang="en-US" altLang="ko-KR" dirty="0"/>
              <a:t>[REGISTERED]</a:t>
            </a:r>
            <a:r>
              <a:rPr lang="ko-KR" altLang="en-US" dirty="0"/>
              <a:t>로 표시됩니다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A3CE0B2D-32E6-6160-53C9-805E43903B11}"/>
              </a:ext>
            </a:extLst>
          </p:cNvPr>
          <p:cNvGrpSpPr/>
          <p:nvPr/>
        </p:nvGrpSpPr>
        <p:grpSpPr>
          <a:xfrm>
            <a:off x="6090675" y="1935921"/>
            <a:ext cx="5846120" cy="3855279"/>
            <a:chOff x="6090675" y="1935921"/>
            <a:chExt cx="5846120" cy="3855279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C25C714D-CAA9-75CA-5C5C-D8A33CE3AD2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90675" y="1935921"/>
              <a:ext cx="5846120" cy="3855279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835F47C4-15C2-1D10-0618-C0410338B4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32152" y="1996399"/>
              <a:ext cx="4763165" cy="3734321"/>
            </a:xfrm>
            <a:prstGeom prst="rect">
              <a:avLst/>
            </a:prstGeom>
            <a:ln>
              <a:solidFill>
                <a:schemeClr val="bg2"/>
              </a:solidFill>
            </a:ln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FAA014B4-3D59-5675-4630-EB27A570EB5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732568" y="2903460"/>
              <a:ext cx="2857500" cy="1905000"/>
            </a:xfrm>
            <a:prstGeom prst="rect">
              <a:avLst/>
            </a:prstGeom>
          </p:spPr>
        </p:pic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164BE3DD-74B5-CB41-4336-1A03DBEA56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0675" y="6048090"/>
            <a:ext cx="2857899" cy="266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3118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AABF59-20E3-1F3D-868A-DC63A592C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467B39EA-0440-5E9B-81B8-3FCB56D40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무료</a:t>
            </a:r>
            <a:r>
              <a:rPr lang="en-US" altLang="ko-KR" dirty="0"/>
              <a:t>/</a:t>
            </a:r>
            <a:r>
              <a:rPr lang="ko-KR" altLang="en-US" dirty="0"/>
              <a:t>유료</a:t>
            </a:r>
            <a:r>
              <a:rPr lang="en-US" altLang="ko-KR" dirty="0"/>
              <a:t>/</a:t>
            </a:r>
            <a:r>
              <a:rPr lang="ko-KR" altLang="en-US" dirty="0"/>
              <a:t>트라이얼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E9DCC8FC-8B1A-FC4D-F02B-54BDC9D09B4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ko-KR" altLang="en-US" dirty="0"/>
              <a:t>라이선스 정책</a:t>
            </a:r>
          </a:p>
        </p:txBody>
      </p:sp>
      <p:pic>
        <p:nvPicPr>
          <p:cNvPr id="9" name="그림 개체 틀 8" descr="실내, 컴퓨터, 출력 장치, 텍스트이(가) 표시된 사진">
            <a:extLst>
              <a:ext uri="{FF2B5EF4-FFF2-40B4-BE49-F238E27FC236}">
                <a16:creationId xmlns:a16="http://schemas.microsoft.com/office/drawing/2014/main" id="{0C6C664F-8A81-11CF-AFED-D34A3BE1625E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698" b="3369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5620147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0CD7FD-1DEA-A472-8034-968D23764D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4787D0-FC8B-69AF-BE72-B71423037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무료</a:t>
            </a:r>
            <a:r>
              <a:rPr lang="en-US" altLang="ko-KR" dirty="0"/>
              <a:t>/</a:t>
            </a:r>
            <a:r>
              <a:rPr lang="ko-KR" altLang="en-US" dirty="0"/>
              <a:t>유료</a:t>
            </a:r>
            <a:r>
              <a:rPr lang="en-US" altLang="ko-KR" dirty="0"/>
              <a:t>/</a:t>
            </a:r>
            <a:r>
              <a:rPr lang="ko-KR" altLang="en-US" dirty="0"/>
              <a:t>트라이얼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9CC9948-B8E2-DC68-410B-AFAF8C4C4D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4" y="2096064"/>
            <a:ext cx="4982181" cy="3695136"/>
          </a:xfrm>
        </p:spPr>
        <p:txBody>
          <a:bodyPr>
            <a:normAutofit fontScale="92500" lnSpcReduction="10000"/>
          </a:bodyPr>
          <a:lstStyle/>
          <a:p>
            <a:r>
              <a:rPr lang="ko-KR" altLang="en-US" dirty="0"/>
              <a:t>하기 정책은 언제든 변경될 수 있으므로</a:t>
            </a:r>
            <a:r>
              <a:rPr lang="en-US" altLang="ko-KR" dirty="0"/>
              <a:t>, </a:t>
            </a:r>
            <a:r>
              <a:rPr lang="ko-KR" altLang="en-US" dirty="0"/>
              <a:t>항상 최신 상태를 확인하여 주시기 바랍니다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회색 버튼의 기능들은 무료입니다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빨강 버튼의 기능들은 유료입니다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유료 기능을 클릭하면 트라이얼 모드로 사용할 수 있습니다</a:t>
            </a:r>
            <a:r>
              <a:rPr lang="en-US" altLang="ko-KR" dirty="0"/>
              <a:t>.</a:t>
            </a:r>
          </a:p>
          <a:p>
            <a:r>
              <a:rPr lang="en-US" altLang="ko-KR" dirty="0" err="1"/>
              <a:t>INNOexample</a:t>
            </a:r>
            <a:r>
              <a:rPr lang="en-US" altLang="ko-KR" dirty="0"/>
              <a:t> </a:t>
            </a:r>
            <a:r>
              <a:rPr lang="ko-KR" altLang="en-US" dirty="0"/>
              <a:t>프로그램 상단에 </a:t>
            </a:r>
            <a:r>
              <a:rPr lang="en-US" altLang="ko-KR" dirty="0"/>
              <a:t>[UNREGISTERED - TRIAL]</a:t>
            </a:r>
            <a:r>
              <a:rPr lang="ko-KR" altLang="en-US" dirty="0"/>
              <a:t>로 표시됩니다</a:t>
            </a:r>
            <a:r>
              <a:rPr lang="en-US" altLang="ko-KR" dirty="0"/>
              <a:t>.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43D95CFC-B80E-B6F0-6DF5-B14A00AC4510}"/>
              </a:ext>
            </a:extLst>
          </p:cNvPr>
          <p:cNvGrpSpPr/>
          <p:nvPr/>
        </p:nvGrpSpPr>
        <p:grpSpPr>
          <a:xfrm>
            <a:off x="6090675" y="1995367"/>
            <a:ext cx="5895109" cy="3704745"/>
            <a:chOff x="6090675" y="1995367"/>
            <a:chExt cx="5895109" cy="3704745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CBC4B6E8-B03F-FAC6-00E4-1F5B85AA7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90675" y="1995367"/>
              <a:ext cx="5895109" cy="3254443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41F5F41A-2549-3348-8057-A2D5F8C09E9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13419" y="2842612"/>
              <a:ext cx="4762500" cy="2857500"/>
            </a:xfrm>
            <a:prstGeom prst="rect">
              <a:avLst/>
            </a:prstGeom>
          </p:spPr>
        </p:pic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F4BFBDD6-0210-DEC9-DA9F-A6A8236D41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0675" y="5985164"/>
            <a:ext cx="4048690" cy="295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09418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TM04033921[[fn=다마스크]]</Template>
  <TotalTime>65</TotalTime>
  <Words>337</Words>
  <Application>Microsoft Office PowerPoint</Application>
  <PresentationFormat>와이드스크린</PresentationFormat>
  <Paragraphs>48</Paragraphs>
  <Slides>10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8" baseType="lpstr">
      <vt:lpstr>나눔스퀘어_ac Bold</vt:lpstr>
      <vt:lpstr>Arial</vt:lpstr>
      <vt:lpstr>Bookman Old Style</vt:lpstr>
      <vt:lpstr>Calibri</vt:lpstr>
      <vt:lpstr>Calibri Light</vt:lpstr>
      <vt:lpstr>Century Gothic</vt:lpstr>
      <vt:lpstr>Rockwell</vt:lpstr>
      <vt:lpstr>Damask</vt:lpstr>
      <vt:lpstr>_INNO.dll 라이선스 매뉴얼</vt:lpstr>
      <vt:lpstr>목차</vt:lpstr>
      <vt:lpstr>1. 라이선스 요청 방법</vt:lpstr>
      <vt:lpstr>라이선스 요청 방법</vt:lpstr>
      <vt:lpstr>2. 라이선스 등록 방법</vt:lpstr>
      <vt:lpstr>라이선스 등록 방법</vt:lpstr>
      <vt:lpstr>라이선스 등록 방법</vt:lpstr>
      <vt:lpstr>3. 무료/유료/트라이얼</vt:lpstr>
      <vt:lpstr>무료/유료/트라이얼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승민 양</dc:creator>
  <cp:lastModifiedBy>승민 양</cp:lastModifiedBy>
  <cp:revision>2</cp:revision>
  <dcterms:created xsi:type="dcterms:W3CDTF">2025-02-22T16:05:55Z</dcterms:created>
  <dcterms:modified xsi:type="dcterms:W3CDTF">2025-02-22T17:11:06Z</dcterms:modified>
</cp:coreProperties>
</file>